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5917-C7F3-45B5-917C-5F858791C559}" type="datetimeFigureOut">
              <a:rPr lang="ru-RU" smtClean="0"/>
              <a:t>24.3.21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DE70-52BB-4558-B63F-30413648B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1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5917-C7F3-45B5-917C-5F858791C559}" type="datetimeFigureOut">
              <a:rPr lang="ru-RU" smtClean="0"/>
              <a:t>24.3.21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DE70-52BB-4558-B63F-30413648B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9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5917-C7F3-45B5-917C-5F858791C559}" type="datetimeFigureOut">
              <a:rPr lang="ru-RU" smtClean="0"/>
              <a:t>24.3.21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DE70-52BB-4558-B63F-30413648B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6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5917-C7F3-45B5-917C-5F858791C559}" type="datetimeFigureOut">
              <a:rPr lang="ru-RU" smtClean="0"/>
              <a:t>24.3.21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DE70-52BB-4558-B63F-30413648B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96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5917-C7F3-45B5-917C-5F858791C559}" type="datetimeFigureOut">
              <a:rPr lang="ru-RU" smtClean="0"/>
              <a:t>24.3.21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DE70-52BB-4558-B63F-30413648B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5917-C7F3-45B5-917C-5F858791C559}" type="datetimeFigureOut">
              <a:rPr lang="ru-RU" smtClean="0"/>
              <a:t>24.3.21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DE70-52BB-4558-B63F-30413648B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3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5917-C7F3-45B5-917C-5F858791C559}" type="datetimeFigureOut">
              <a:rPr lang="ru-RU" smtClean="0"/>
              <a:t>24.3.21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DE70-52BB-4558-B63F-30413648B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3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5917-C7F3-45B5-917C-5F858791C559}" type="datetimeFigureOut">
              <a:rPr lang="ru-RU" smtClean="0"/>
              <a:t>24.3.21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DE70-52BB-4558-B63F-30413648B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08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5917-C7F3-45B5-917C-5F858791C559}" type="datetimeFigureOut">
              <a:rPr lang="ru-RU" smtClean="0"/>
              <a:t>24.3.21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DE70-52BB-4558-B63F-30413648B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0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5917-C7F3-45B5-917C-5F858791C559}" type="datetimeFigureOut">
              <a:rPr lang="ru-RU" smtClean="0"/>
              <a:t>24.3.21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DE70-52BB-4558-B63F-30413648B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66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5917-C7F3-45B5-917C-5F858791C559}" type="datetimeFigureOut">
              <a:rPr lang="ru-RU" smtClean="0"/>
              <a:t>24.3.21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DE70-52BB-4558-B63F-30413648B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8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A5917-C7F3-45B5-917C-5F858791C559}" type="datetimeFigureOut">
              <a:rPr lang="ru-RU" smtClean="0"/>
              <a:t>24.3.21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DE70-52BB-4558-B63F-30413648B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3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319" y="-79550"/>
            <a:ext cx="12735444" cy="798008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0" y="2326107"/>
            <a:ext cx="3543301" cy="4657725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первый день каникул, 22.03.2021, для школ МКОУ-Кубовинская ОШ № 31 и МКОУ «Ленинская средняя школа № 6» успешно прошел научно-практический семинар: «Педагогический десант», в рамках которого учителя Гимназии №11 «Гармония» города Новосибирска, под руководством руководителя педагогической мастерской и руководителя регионального ресурсного центра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Ольги Геннадьевны Косиненко провели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уроки с учащимися нашей школы. Оказаться на современном уроке смогли как дети, так и их учителя.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781801" y="-35626"/>
            <a:ext cx="5410198" cy="1007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«Спасибо за урок!»,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эту фразу говорили друг другу все участники мероприятия.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6" t="31308" r="13541" b="24584"/>
          <a:stretch/>
        </p:blipFill>
        <p:spPr>
          <a:xfrm>
            <a:off x="-14936" y="471488"/>
            <a:ext cx="4015436" cy="1856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194"/>
            <a:ext cx="3238500" cy="2428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5" y="4425068"/>
            <a:ext cx="3243909" cy="24329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3" r="10133" b="3619"/>
          <a:stretch/>
        </p:blipFill>
        <p:spPr>
          <a:xfrm>
            <a:off x="3929754" y="35627"/>
            <a:ext cx="2842522" cy="22904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" y="0"/>
            <a:ext cx="3776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«Педагогический десант»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1092994"/>
            <a:ext cx="1982390" cy="26431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5" t="15738" r="26909" b="10651"/>
          <a:stretch/>
        </p:blipFill>
        <p:spPr>
          <a:xfrm>
            <a:off x="6791327" y="3736181"/>
            <a:ext cx="2680050" cy="31218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8" t="19155" r="8909" b="7605"/>
          <a:stretch/>
        </p:blipFill>
        <p:spPr>
          <a:xfrm>
            <a:off x="8754665" y="1092994"/>
            <a:ext cx="3476810" cy="26431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t="14577" r="841"/>
          <a:stretch/>
        </p:blipFill>
        <p:spPr>
          <a:xfrm>
            <a:off x="8803666" y="2641916"/>
            <a:ext cx="3427809" cy="26551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t="25208" r="42916" b="40208"/>
          <a:stretch/>
        </p:blipFill>
        <p:spPr>
          <a:xfrm>
            <a:off x="8803666" y="5108198"/>
            <a:ext cx="3388334" cy="168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97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2021-03-24T09:49:40Z</dcterms:created>
  <dcterms:modified xsi:type="dcterms:W3CDTF">2021-03-24T13:28:15Z</dcterms:modified>
</cp:coreProperties>
</file>