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notesMasterIdLst>
    <p:notesMasterId r:id="rId27"/>
  </p:notesMasterIdLst>
  <p:sldIdLst>
    <p:sldId id="256" r:id="rId2"/>
    <p:sldId id="289" r:id="rId3"/>
    <p:sldId id="288" r:id="rId4"/>
    <p:sldId id="293" r:id="rId5"/>
    <p:sldId id="315" r:id="rId6"/>
    <p:sldId id="316" r:id="rId7"/>
    <p:sldId id="317" r:id="rId8"/>
    <p:sldId id="319" r:id="rId9"/>
    <p:sldId id="323" r:id="rId10"/>
    <p:sldId id="324" r:id="rId11"/>
    <p:sldId id="326" r:id="rId12"/>
    <p:sldId id="328" r:id="rId13"/>
    <p:sldId id="321" r:id="rId14"/>
    <p:sldId id="343" r:id="rId15"/>
    <p:sldId id="330" r:id="rId16"/>
    <p:sldId id="332" r:id="rId17"/>
    <p:sldId id="333" r:id="rId18"/>
    <p:sldId id="334" r:id="rId19"/>
    <p:sldId id="340" r:id="rId20"/>
    <p:sldId id="304" r:id="rId21"/>
    <p:sldId id="344" r:id="rId22"/>
    <p:sldId id="338" r:id="rId23"/>
    <p:sldId id="345" r:id="rId24"/>
    <p:sldId id="342" r:id="rId25"/>
    <p:sldId id="28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8B1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60"/>
  </p:normalViewPr>
  <p:slideViewPr>
    <p:cSldViewPr snapToGrid="0">
      <p:cViewPr>
        <p:scale>
          <a:sx n="51" d="100"/>
          <a:sy n="51" d="100"/>
        </p:scale>
        <p:origin x="-636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E01A1D-8168-4C3E-B577-78ABA3C7B73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9B82C3-39EA-4685-B9EA-04CC94CA01FC}">
      <dgm:prSet phldrT="[Текст]" custT="1"/>
      <dgm:spPr/>
      <dgm:t>
        <a:bodyPr/>
        <a:lstStyle/>
        <a:p>
          <a:r>
            <a:rPr lang="ru-RU" sz="3200" dirty="0" smtClean="0"/>
            <a:t>Олег Байборин</a:t>
          </a:r>
          <a:endParaRPr lang="ru-RU" sz="3200" dirty="0"/>
        </a:p>
      </dgm:t>
    </dgm:pt>
    <dgm:pt modelId="{F10BFF80-B963-4F5B-875F-266F1782F0AD}" type="parTrans" cxnId="{43C46BFB-A019-42AB-850F-F45DB330551B}">
      <dgm:prSet/>
      <dgm:spPr/>
      <dgm:t>
        <a:bodyPr/>
        <a:lstStyle/>
        <a:p>
          <a:endParaRPr lang="ru-RU"/>
        </a:p>
      </dgm:t>
    </dgm:pt>
    <dgm:pt modelId="{63D9872E-00B4-48B8-8288-77927436897D}" type="sibTrans" cxnId="{43C46BFB-A019-42AB-850F-F45DB330551B}">
      <dgm:prSet/>
      <dgm:spPr/>
      <dgm:t>
        <a:bodyPr/>
        <a:lstStyle/>
        <a:p>
          <a:endParaRPr lang="ru-RU"/>
        </a:p>
      </dgm:t>
    </dgm:pt>
    <dgm:pt modelId="{2C596861-32FB-41DB-98BF-4BB75ACF4988}">
      <dgm:prSet phldrT="[Текст]" custT="1"/>
      <dgm:spPr/>
      <dgm:t>
        <a:bodyPr/>
        <a:lstStyle/>
        <a:p>
          <a:r>
            <a:rPr lang="ru-RU" sz="3200" dirty="0" smtClean="0"/>
            <a:t>Андрей Петров</a:t>
          </a:r>
          <a:endParaRPr lang="ru-RU" sz="3200" dirty="0"/>
        </a:p>
      </dgm:t>
    </dgm:pt>
    <dgm:pt modelId="{4874E9CE-E26E-4EFE-9957-C8E97B68242C}" type="parTrans" cxnId="{F4D526B7-EE54-4236-897A-F1CB48AC61AD}">
      <dgm:prSet/>
      <dgm:spPr/>
      <dgm:t>
        <a:bodyPr/>
        <a:lstStyle/>
        <a:p>
          <a:endParaRPr lang="ru-RU"/>
        </a:p>
      </dgm:t>
    </dgm:pt>
    <dgm:pt modelId="{77527D81-21B4-43B4-8907-7255A78795F0}" type="sibTrans" cxnId="{F4D526B7-EE54-4236-897A-F1CB48AC61AD}">
      <dgm:prSet/>
      <dgm:spPr/>
      <dgm:t>
        <a:bodyPr/>
        <a:lstStyle/>
        <a:p>
          <a:endParaRPr lang="ru-RU"/>
        </a:p>
      </dgm:t>
    </dgm:pt>
    <dgm:pt modelId="{391843B6-3F73-40E4-84B8-BB58ADE56BFA}">
      <dgm:prSet phldrT="[Текст]" custT="1"/>
      <dgm:spPr/>
      <dgm:t>
        <a:bodyPr/>
        <a:lstStyle/>
        <a:p>
          <a:r>
            <a:rPr lang="ru-RU" sz="3200" dirty="0" smtClean="0"/>
            <a:t>Анастасия </a:t>
          </a:r>
          <a:r>
            <a:rPr lang="ru-RU" sz="3200" dirty="0" err="1" smtClean="0"/>
            <a:t>Бушмелёва</a:t>
          </a:r>
          <a:endParaRPr lang="ru-RU" sz="3200" dirty="0"/>
        </a:p>
      </dgm:t>
    </dgm:pt>
    <dgm:pt modelId="{EAA33769-98DA-46EF-9E7E-CAFC683C39C3}" type="parTrans" cxnId="{CEA09FE4-8C15-4C0D-89C3-ADA692A0884B}">
      <dgm:prSet/>
      <dgm:spPr/>
      <dgm:t>
        <a:bodyPr/>
        <a:lstStyle/>
        <a:p>
          <a:endParaRPr lang="ru-RU"/>
        </a:p>
      </dgm:t>
    </dgm:pt>
    <dgm:pt modelId="{7F6F1BE8-2935-4E37-B26A-33686080D8B9}" type="sibTrans" cxnId="{CEA09FE4-8C15-4C0D-89C3-ADA692A0884B}">
      <dgm:prSet/>
      <dgm:spPr/>
      <dgm:t>
        <a:bodyPr/>
        <a:lstStyle/>
        <a:p>
          <a:endParaRPr lang="ru-RU"/>
        </a:p>
      </dgm:t>
    </dgm:pt>
    <dgm:pt modelId="{16FBE2A3-9DCC-4811-8CD2-9EFECC3AB476}">
      <dgm:prSet custT="1"/>
      <dgm:spPr/>
      <dgm:t>
        <a:bodyPr/>
        <a:lstStyle/>
        <a:p>
          <a:r>
            <a:rPr lang="ru-RU" sz="3200" dirty="0" smtClean="0"/>
            <a:t>Роман Дубровин</a:t>
          </a:r>
          <a:endParaRPr lang="ru-RU" sz="3200" dirty="0"/>
        </a:p>
      </dgm:t>
    </dgm:pt>
    <dgm:pt modelId="{A5831039-3EC7-496D-89C7-05B91C42B705}" type="parTrans" cxnId="{2DFC6AE7-9951-4FCE-A240-E1CFA9D52B70}">
      <dgm:prSet/>
      <dgm:spPr/>
      <dgm:t>
        <a:bodyPr/>
        <a:lstStyle/>
        <a:p>
          <a:endParaRPr lang="ru-RU"/>
        </a:p>
      </dgm:t>
    </dgm:pt>
    <dgm:pt modelId="{36803E46-5CB0-4991-B20F-9C6F48DD0D8D}" type="sibTrans" cxnId="{2DFC6AE7-9951-4FCE-A240-E1CFA9D52B70}">
      <dgm:prSet/>
      <dgm:spPr/>
      <dgm:t>
        <a:bodyPr/>
        <a:lstStyle/>
        <a:p>
          <a:endParaRPr lang="ru-RU"/>
        </a:p>
      </dgm:t>
    </dgm:pt>
    <dgm:pt modelId="{0AC9001A-F4D9-4DCE-8FF2-6050CA34E49F}">
      <dgm:prSet custT="1"/>
      <dgm:spPr/>
      <dgm:t>
        <a:bodyPr/>
        <a:lstStyle/>
        <a:p>
          <a:r>
            <a:rPr lang="ru-RU" sz="3200" dirty="0" smtClean="0"/>
            <a:t>Анастасия Артёмова</a:t>
          </a:r>
          <a:endParaRPr lang="ru-RU" sz="3200" dirty="0"/>
        </a:p>
      </dgm:t>
    </dgm:pt>
    <dgm:pt modelId="{B5B57FB3-6471-431E-9416-064D2AF8CFE3}" type="parTrans" cxnId="{1BA0D962-41D4-418D-83C5-2C1DABC1A883}">
      <dgm:prSet/>
      <dgm:spPr/>
      <dgm:t>
        <a:bodyPr/>
        <a:lstStyle/>
        <a:p>
          <a:endParaRPr lang="ru-RU"/>
        </a:p>
      </dgm:t>
    </dgm:pt>
    <dgm:pt modelId="{E1DCB71C-F5C4-4C52-BC87-34629C311249}" type="sibTrans" cxnId="{1BA0D962-41D4-418D-83C5-2C1DABC1A883}">
      <dgm:prSet/>
      <dgm:spPr/>
      <dgm:t>
        <a:bodyPr/>
        <a:lstStyle/>
        <a:p>
          <a:endParaRPr lang="ru-RU"/>
        </a:p>
      </dgm:t>
    </dgm:pt>
    <dgm:pt modelId="{6C910E37-A2F4-402E-95AD-CDC7CD17A881}">
      <dgm:prSet custT="1"/>
      <dgm:spPr/>
      <dgm:t>
        <a:bodyPr/>
        <a:lstStyle/>
        <a:p>
          <a:r>
            <a:rPr lang="ru-RU" sz="3200" dirty="0" smtClean="0"/>
            <a:t>Илья </a:t>
          </a:r>
          <a:r>
            <a:rPr lang="ru-RU" sz="3200" dirty="0" err="1" smtClean="0"/>
            <a:t>Черкашинов</a:t>
          </a:r>
          <a:endParaRPr lang="ru-RU" sz="3200" dirty="0"/>
        </a:p>
      </dgm:t>
    </dgm:pt>
    <dgm:pt modelId="{9A1DF67A-A0A8-48FB-B020-527E2FF00F83}" type="parTrans" cxnId="{895B7E18-F351-4A6A-99B3-A69FA383DFAD}">
      <dgm:prSet/>
      <dgm:spPr/>
      <dgm:t>
        <a:bodyPr/>
        <a:lstStyle/>
        <a:p>
          <a:endParaRPr lang="ru-RU"/>
        </a:p>
      </dgm:t>
    </dgm:pt>
    <dgm:pt modelId="{2EC15DC4-9CF1-4F60-A93A-EDE1CD9994E8}" type="sibTrans" cxnId="{895B7E18-F351-4A6A-99B3-A69FA383DFAD}">
      <dgm:prSet/>
      <dgm:spPr/>
      <dgm:t>
        <a:bodyPr/>
        <a:lstStyle/>
        <a:p>
          <a:endParaRPr lang="ru-RU"/>
        </a:p>
      </dgm:t>
    </dgm:pt>
    <dgm:pt modelId="{9B06FBE9-D9C0-48EE-A280-B397FC93717C}">
      <dgm:prSet custT="1"/>
      <dgm:spPr/>
      <dgm:t>
        <a:bodyPr/>
        <a:lstStyle/>
        <a:p>
          <a:r>
            <a:rPr lang="ru-RU" sz="3200" dirty="0" smtClean="0"/>
            <a:t>Виктория Чернакова</a:t>
          </a:r>
          <a:endParaRPr lang="ru-RU" sz="3200" dirty="0"/>
        </a:p>
      </dgm:t>
    </dgm:pt>
    <dgm:pt modelId="{9D19253C-6BA1-4179-853F-5EC7A21F041A}" type="parTrans" cxnId="{1918CE7C-91C1-466C-A09E-4FE6CF26AAA8}">
      <dgm:prSet/>
      <dgm:spPr/>
      <dgm:t>
        <a:bodyPr/>
        <a:lstStyle/>
        <a:p>
          <a:endParaRPr lang="ru-RU"/>
        </a:p>
      </dgm:t>
    </dgm:pt>
    <dgm:pt modelId="{283F4205-51CD-46B3-AD9C-2D5460ED0472}" type="sibTrans" cxnId="{1918CE7C-91C1-466C-A09E-4FE6CF26AAA8}">
      <dgm:prSet/>
      <dgm:spPr/>
      <dgm:t>
        <a:bodyPr/>
        <a:lstStyle/>
        <a:p>
          <a:endParaRPr lang="ru-RU"/>
        </a:p>
      </dgm:t>
    </dgm:pt>
    <dgm:pt modelId="{CC6C0419-C6F6-43BB-AF7E-94610A3FA091}">
      <dgm:prSet custT="1"/>
      <dgm:spPr/>
      <dgm:t>
        <a:bodyPr/>
        <a:lstStyle/>
        <a:p>
          <a:r>
            <a:rPr lang="ru-RU" sz="3200" dirty="0" smtClean="0"/>
            <a:t>Наталья Павлушина</a:t>
          </a:r>
          <a:endParaRPr lang="ru-RU" sz="3200" dirty="0"/>
        </a:p>
      </dgm:t>
    </dgm:pt>
    <dgm:pt modelId="{17EF3E29-67CB-4B36-9FE1-B968C5F471CB}" type="parTrans" cxnId="{7A05678E-C81F-4960-A8BE-4F118630E440}">
      <dgm:prSet/>
      <dgm:spPr/>
      <dgm:t>
        <a:bodyPr/>
        <a:lstStyle/>
        <a:p>
          <a:endParaRPr lang="ru-RU"/>
        </a:p>
      </dgm:t>
    </dgm:pt>
    <dgm:pt modelId="{967B17CC-0FA0-4757-AFD1-43F598D37DD8}" type="sibTrans" cxnId="{7A05678E-C81F-4960-A8BE-4F118630E440}">
      <dgm:prSet/>
      <dgm:spPr/>
      <dgm:t>
        <a:bodyPr/>
        <a:lstStyle/>
        <a:p>
          <a:endParaRPr lang="ru-RU"/>
        </a:p>
      </dgm:t>
    </dgm:pt>
    <dgm:pt modelId="{EF37C270-BD69-42FF-B19D-B333565F3E6C}" type="pres">
      <dgm:prSet presAssocID="{91E01A1D-8168-4C3E-B577-78ABA3C7B73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AA0FE7-5243-4E7B-9FA1-99F9DDA89AA3}" type="pres">
      <dgm:prSet presAssocID="{269B82C3-39EA-4685-B9EA-04CC94CA01FC}" presName="parentLin" presStyleCnt="0"/>
      <dgm:spPr/>
    </dgm:pt>
    <dgm:pt modelId="{067E0E28-31BC-4332-B0D1-F371DED6A14A}" type="pres">
      <dgm:prSet presAssocID="{269B82C3-39EA-4685-B9EA-04CC94CA01FC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27ADCA6C-FFFB-4494-BB26-3E9D709D0FDD}" type="pres">
      <dgm:prSet presAssocID="{269B82C3-39EA-4685-B9EA-04CC94CA01FC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7DC8CD-9B69-46FF-A92F-09C71F7B70CB}" type="pres">
      <dgm:prSet presAssocID="{269B82C3-39EA-4685-B9EA-04CC94CA01FC}" presName="negativeSpace" presStyleCnt="0"/>
      <dgm:spPr/>
    </dgm:pt>
    <dgm:pt modelId="{C2657350-ACB0-4B97-9617-7D5CDCEDC130}" type="pres">
      <dgm:prSet presAssocID="{269B82C3-39EA-4685-B9EA-04CC94CA01FC}" presName="childText" presStyleLbl="conFgAcc1" presStyleIdx="0" presStyleCnt="8">
        <dgm:presLayoutVars>
          <dgm:bulletEnabled val="1"/>
        </dgm:presLayoutVars>
      </dgm:prSet>
      <dgm:spPr/>
    </dgm:pt>
    <dgm:pt modelId="{79E5FF12-EDC7-46CA-BAA6-50031CBCEBB8}" type="pres">
      <dgm:prSet presAssocID="{63D9872E-00B4-48B8-8288-77927436897D}" presName="spaceBetweenRectangles" presStyleCnt="0"/>
      <dgm:spPr/>
    </dgm:pt>
    <dgm:pt modelId="{56D7F81B-3733-4BDF-AA0E-307142191F15}" type="pres">
      <dgm:prSet presAssocID="{2C596861-32FB-41DB-98BF-4BB75ACF4988}" presName="parentLin" presStyleCnt="0"/>
      <dgm:spPr/>
    </dgm:pt>
    <dgm:pt modelId="{4DB94C9E-E7F8-4AB6-AB4F-272EB47056AF}" type="pres">
      <dgm:prSet presAssocID="{2C596861-32FB-41DB-98BF-4BB75ACF4988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060E30BD-62DB-411B-878A-EC15650FDA0A}" type="pres">
      <dgm:prSet presAssocID="{2C596861-32FB-41DB-98BF-4BB75ACF4988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C0577E-4291-47E6-90F4-0D27C0F7C54F}" type="pres">
      <dgm:prSet presAssocID="{2C596861-32FB-41DB-98BF-4BB75ACF4988}" presName="negativeSpace" presStyleCnt="0"/>
      <dgm:spPr/>
    </dgm:pt>
    <dgm:pt modelId="{E9F858BB-B0E7-4B78-9D1B-9A633C18EDBD}" type="pres">
      <dgm:prSet presAssocID="{2C596861-32FB-41DB-98BF-4BB75ACF4988}" presName="childText" presStyleLbl="conFgAcc1" presStyleIdx="1" presStyleCnt="8">
        <dgm:presLayoutVars>
          <dgm:bulletEnabled val="1"/>
        </dgm:presLayoutVars>
      </dgm:prSet>
      <dgm:spPr/>
    </dgm:pt>
    <dgm:pt modelId="{D232A101-5C9F-4924-A83C-35DCA1540E8E}" type="pres">
      <dgm:prSet presAssocID="{77527D81-21B4-43B4-8907-7255A78795F0}" presName="spaceBetweenRectangles" presStyleCnt="0"/>
      <dgm:spPr/>
    </dgm:pt>
    <dgm:pt modelId="{307956A0-4E48-4FC0-A8F1-3FFAF5919C6A}" type="pres">
      <dgm:prSet presAssocID="{391843B6-3F73-40E4-84B8-BB58ADE56BFA}" presName="parentLin" presStyleCnt="0"/>
      <dgm:spPr/>
    </dgm:pt>
    <dgm:pt modelId="{C7F3B6BE-6C15-4402-950F-CF00206B88EB}" type="pres">
      <dgm:prSet presAssocID="{391843B6-3F73-40E4-84B8-BB58ADE56BFA}" presName="parentLeftMargin" presStyleLbl="node1" presStyleIdx="1" presStyleCnt="8"/>
      <dgm:spPr/>
      <dgm:t>
        <a:bodyPr/>
        <a:lstStyle/>
        <a:p>
          <a:endParaRPr lang="ru-RU"/>
        </a:p>
      </dgm:t>
    </dgm:pt>
    <dgm:pt modelId="{CBF6E59A-3621-4F0C-8253-BBA3793A5D16}" type="pres">
      <dgm:prSet presAssocID="{391843B6-3F73-40E4-84B8-BB58ADE56BFA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91D55A-71FC-467B-B41D-4FAE993356F7}" type="pres">
      <dgm:prSet presAssocID="{391843B6-3F73-40E4-84B8-BB58ADE56BFA}" presName="negativeSpace" presStyleCnt="0"/>
      <dgm:spPr/>
    </dgm:pt>
    <dgm:pt modelId="{BBD6C818-A9DE-465C-A2AD-2491AE077384}" type="pres">
      <dgm:prSet presAssocID="{391843B6-3F73-40E4-84B8-BB58ADE56BFA}" presName="childText" presStyleLbl="conFgAcc1" presStyleIdx="2" presStyleCnt="8">
        <dgm:presLayoutVars>
          <dgm:bulletEnabled val="1"/>
        </dgm:presLayoutVars>
      </dgm:prSet>
      <dgm:spPr/>
    </dgm:pt>
    <dgm:pt modelId="{10169AC7-F552-409F-AF4D-204664C22AB0}" type="pres">
      <dgm:prSet presAssocID="{7F6F1BE8-2935-4E37-B26A-33686080D8B9}" presName="spaceBetweenRectangles" presStyleCnt="0"/>
      <dgm:spPr/>
    </dgm:pt>
    <dgm:pt modelId="{63542DF3-CB46-4A15-A833-36919EEEC113}" type="pres">
      <dgm:prSet presAssocID="{16FBE2A3-9DCC-4811-8CD2-9EFECC3AB476}" presName="parentLin" presStyleCnt="0"/>
      <dgm:spPr/>
    </dgm:pt>
    <dgm:pt modelId="{D86BC75E-942D-4363-A8B7-7EECA81AB68B}" type="pres">
      <dgm:prSet presAssocID="{16FBE2A3-9DCC-4811-8CD2-9EFECC3AB476}" presName="parentLeftMargin" presStyleLbl="node1" presStyleIdx="2" presStyleCnt="8"/>
      <dgm:spPr/>
      <dgm:t>
        <a:bodyPr/>
        <a:lstStyle/>
        <a:p>
          <a:endParaRPr lang="ru-RU"/>
        </a:p>
      </dgm:t>
    </dgm:pt>
    <dgm:pt modelId="{E1C40FFF-CA87-4C10-8F1A-324555B1022D}" type="pres">
      <dgm:prSet presAssocID="{16FBE2A3-9DCC-4811-8CD2-9EFECC3AB476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94EB01-0E93-4F3F-AF90-76DC3E1DE031}" type="pres">
      <dgm:prSet presAssocID="{16FBE2A3-9DCC-4811-8CD2-9EFECC3AB476}" presName="negativeSpace" presStyleCnt="0"/>
      <dgm:spPr/>
    </dgm:pt>
    <dgm:pt modelId="{B282E197-1761-4C96-9CC5-E7B864836199}" type="pres">
      <dgm:prSet presAssocID="{16FBE2A3-9DCC-4811-8CD2-9EFECC3AB476}" presName="childText" presStyleLbl="conFgAcc1" presStyleIdx="3" presStyleCnt="8">
        <dgm:presLayoutVars>
          <dgm:bulletEnabled val="1"/>
        </dgm:presLayoutVars>
      </dgm:prSet>
      <dgm:spPr/>
    </dgm:pt>
    <dgm:pt modelId="{E8DD9BA6-DAF4-41AC-A9F7-3F3FDC7915A1}" type="pres">
      <dgm:prSet presAssocID="{36803E46-5CB0-4991-B20F-9C6F48DD0D8D}" presName="spaceBetweenRectangles" presStyleCnt="0"/>
      <dgm:spPr/>
    </dgm:pt>
    <dgm:pt modelId="{DF446A39-2674-43E6-B6F3-58EEB01B86D2}" type="pres">
      <dgm:prSet presAssocID="{0AC9001A-F4D9-4DCE-8FF2-6050CA34E49F}" presName="parentLin" presStyleCnt="0"/>
      <dgm:spPr/>
    </dgm:pt>
    <dgm:pt modelId="{0ED51DDB-F54F-47D5-9E05-4E37E1670593}" type="pres">
      <dgm:prSet presAssocID="{0AC9001A-F4D9-4DCE-8FF2-6050CA34E49F}" presName="parentLeftMargin" presStyleLbl="node1" presStyleIdx="3" presStyleCnt="8"/>
      <dgm:spPr/>
      <dgm:t>
        <a:bodyPr/>
        <a:lstStyle/>
        <a:p>
          <a:endParaRPr lang="ru-RU"/>
        </a:p>
      </dgm:t>
    </dgm:pt>
    <dgm:pt modelId="{2E40F3D8-FA1B-4431-9F97-F10D2463EC8D}" type="pres">
      <dgm:prSet presAssocID="{0AC9001A-F4D9-4DCE-8FF2-6050CA34E49F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667342-5D58-46F4-BA8C-FD02021B9DC3}" type="pres">
      <dgm:prSet presAssocID="{0AC9001A-F4D9-4DCE-8FF2-6050CA34E49F}" presName="negativeSpace" presStyleCnt="0"/>
      <dgm:spPr/>
    </dgm:pt>
    <dgm:pt modelId="{542E42C1-93C2-41FB-8DC6-C86B9B26DA02}" type="pres">
      <dgm:prSet presAssocID="{0AC9001A-F4D9-4DCE-8FF2-6050CA34E49F}" presName="childText" presStyleLbl="conFgAcc1" presStyleIdx="4" presStyleCnt="8">
        <dgm:presLayoutVars>
          <dgm:bulletEnabled val="1"/>
        </dgm:presLayoutVars>
      </dgm:prSet>
      <dgm:spPr/>
    </dgm:pt>
    <dgm:pt modelId="{C996171F-B7E6-4CCC-AC6C-298ABBAED28F}" type="pres">
      <dgm:prSet presAssocID="{E1DCB71C-F5C4-4C52-BC87-34629C311249}" presName="spaceBetweenRectangles" presStyleCnt="0"/>
      <dgm:spPr/>
    </dgm:pt>
    <dgm:pt modelId="{8F251498-16BE-4F66-8717-A196B4C8A810}" type="pres">
      <dgm:prSet presAssocID="{6C910E37-A2F4-402E-95AD-CDC7CD17A881}" presName="parentLin" presStyleCnt="0"/>
      <dgm:spPr/>
    </dgm:pt>
    <dgm:pt modelId="{655CCDDA-784C-4C82-8A86-93E30613905B}" type="pres">
      <dgm:prSet presAssocID="{6C910E37-A2F4-402E-95AD-CDC7CD17A881}" presName="parentLeftMargin" presStyleLbl="node1" presStyleIdx="4" presStyleCnt="8"/>
      <dgm:spPr/>
      <dgm:t>
        <a:bodyPr/>
        <a:lstStyle/>
        <a:p>
          <a:endParaRPr lang="ru-RU"/>
        </a:p>
      </dgm:t>
    </dgm:pt>
    <dgm:pt modelId="{FF1134D7-2B43-4A3C-8E61-F6B417E2FE34}" type="pres">
      <dgm:prSet presAssocID="{6C910E37-A2F4-402E-95AD-CDC7CD17A881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09F66D-2F0C-41F7-9182-D912B1A22C4B}" type="pres">
      <dgm:prSet presAssocID="{6C910E37-A2F4-402E-95AD-CDC7CD17A881}" presName="negativeSpace" presStyleCnt="0"/>
      <dgm:spPr/>
    </dgm:pt>
    <dgm:pt modelId="{8D3AF8BA-1800-4C9E-B41B-9DD280D48533}" type="pres">
      <dgm:prSet presAssocID="{6C910E37-A2F4-402E-95AD-CDC7CD17A881}" presName="childText" presStyleLbl="conFgAcc1" presStyleIdx="5" presStyleCnt="8">
        <dgm:presLayoutVars>
          <dgm:bulletEnabled val="1"/>
        </dgm:presLayoutVars>
      </dgm:prSet>
      <dgm:spPr/>
    </dgm:pt>
    <dgm:pt modelId="{20898ABF-C2C6-4EE4-AAB1-919A5243B2B8}" type="pres">
      <dgm:prSet presAssocID="{2EC15DC4-9CF1-4F60-A93A-EDE1CD9994E8}" presName="spaceBetweenRectangles" presStyleCnt="0"/>
      <dgm:spPr/>
    </dgm:pt>
    <dgm:pt modelId="{51F548F2-692F-4340-B856-A40D8E003E68}" type="pres">
      <dgm:prSet presAssocID="{9B06FBE9-D9C0-48EE-A280-B397FC93717C}" presName="parentLin" presStyleCnt="0"/>
      <dgm:spPr/>
    </dgm:pt>
    <dgm:pt modelId="{760834B3-8340-4929-A3FE-80E9B69AD229}" type="pres">
      <dgm:prSet presAssocID="{9B06FBE9-D9C0-48EE-A280-B397FC93717C}" presName="parentLeftMargin" presStyleLbl="node1" presStyleIdx="5" presStyleCnt="8"/>
      <dgm:spPr/>
      <dgm:t>
        <a:bodyPr/>
        <a:lstStyle/>
        <a:p>
          <a:endParaRPr lang="ru-RU"/>
        </a:p>
      </dgm:t>
    </dgm:pt>
    <dgm:pt modelId="{765F185F-19FF-4C7B-8CC6-8C83FBE64973}" type="pres">
      <dgm:prSet presAssocID="{9B06FBE9-D9C0-48EE-A280-B397FC93717C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C2C68E-7918-4173-9BB3-8870C8770BC3}" type="pres">
      <dgm:prSet presAssocID="{9B06FBE9-D9C0-48EE-A280-B397FC93717C}" presName="negativeSpace" presStyleCnt="0"/>
      <dgm:spPr/>
    </dgm:pt>
    <dgm:pt modelId="{0C313BF5-CA91-401B-9E18-E27343BF6E52}" type="pres">
      <dgm:prSet presAssocID="{9B06FBE9-D9C0-48EE-A280-B397FC93717C}" presName="childText" presStyleLbl="conFgAcc1" presStyleIdx="6" presStyleCnt="8">
        <dgm:presLayoutVars>
          <dgm:bulletEnabled val="1"/>
        </dgm:presLayoutVars>
      </dgm:prSet>
      <dgm:spPr/>
    </dgm:pt>
    <dgm:pt modelId="{48BB884D-3B40-4ED5-95B8-139D581755DC}" type="pres">
      <dgm:prSet presAssocID="{283F4205-51CD-46B3-AD9C-2D5460ED0472}" presName="spaceBetweenRectangles" presStyleCnt="0"/>
      <dgm:spPr/>
    </dgm:pt>
    <dgm:pt modelId="{D67B04D7-3627-4228-8C73-BC6CB72F66B3}" type="pres">
      <dgm:prSet presAssocID="{CC6C0419-C6F6-43BB-AF7E-94610A3FA091}" presName="parentLin" presStyleCnt="0"/>
      <dgm:spPr/>
    </dgm:pt>
    <dgm:pt modelId="{FB9B3391-DC90-413B-9803-C08447DF5C02}" type="pres">
      <dgm:prSet presAssocID="{CC6C0419-C6F6-43BB-AF7E-94610A3FA091}" presName="parentLeftMargin" presStyleLbl="node1" presStyleIdx="6" presStyleCnt="8"/>
      <dgm:spPr/>
      <dgm:t>
        <a:bodyPr/>
        <a:lstStyle/>
        <a:p>
          <a:endParaRPr lang="ru-RU"/>
        </a:p>
      </dgm:t>
    </dgm:pt>
    <dgm:pt modelId="{02B4FC4A-3199-47F3-B5E0-072F50BA683E}" type="pres">
      <dgm:prSet presAssocID="{CC6C0419-C6F6-43BB-AF7E-94610A3FA091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C78707-D79A-40AE-9E0E-43FBF4173C2E}" type="pres">
      <dgm:prSet presAssocID="{CC6C0419-C6F6-43BB-AF7E-94610A3FA091}" presName="negativeSpace" presStyleCnt="0"/>
      <dgm:spPr/>
    </dgm:pt>
    <dgm:pt modelId="{97ACF99F-0794-4441-8D23-59CCF31114EB}" type="pres">
      <dgm:prSet presAssocID="{CC6C0419-C6F6-43BB-AF7E-94610A3FA091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85225CA5-BA17-4172-B1A0-E4A0CA4BC3B4}" type="presOf" srcId="{6C910E37-A2F4-402E-95AD-CDC7CD17A881}" destId="{655CCDDA-784C-4C82-8A86-93E30613905B}" srcOrd="0" destOrd="0" presId="urn:microsoft.com/office/officeart/2005/8/layout/list1"/>
    <dgm:cxn modelId="{895B7E18-F351-4A6A-99B3-A69FA383DFAD}" srcId="{91E01A1D-8168-4C3E-B577-78ABA3C7B731}" destId="{6C910E37-A2F4-402E-95AD-CDC7CD17A881}" srcOrd="5" destOrd="0" parTransId="{9A1DF67A-A0A8-48FB-B020-527E2FF00F83}" sibTransId="{2EC15DC4-9CF1-4F60-A93A-EDE1CD9994E8}"/>
    <dgm:cxn modelId="{390718C7-FED0-4DFA-B96F-3587F771EE29}" type="presOf" srcId="{CC6C0419-C6F6-43BB-AF7E-94610A3FA091}" destId="{FB9B3391-DC90-413B-9803-C08447DF5C02}" srcOrd="0" destOrd="0" presId="urn:microsoft.com/office/officeart/2005/8/layout/list1"/>
    <dgm:cxn modelId="{C46541DB-9520-4C3E-A646-C70E20600C42}" type="presOf" srcId="{9B06FBE9-D9C0-48EE-A280-B397FC93717C}" destId="{760834B3-8340-4929-A3FE-80E9B69AD229}" srcOrd="0" destOrd="0" presId="urn:microsoft.com/office/officeart/2005/8/layout/list1"/>
    <dgm:cxn modelId="{6DA902DB-6723-4AED-B0DC-9780D9A18DED}" type="presOf" srcId="{9B06FBE9-D9C0-48EE-A280-B397FC93717C}" destId="{765F185F-19FF-4C7B-8CC6-8C83FBE64973}" srcOrd="1" destOrd="0" presId="urn:microsoft.com/office/officeart/2005/8/layout/list1"/>
    <dgm:cxn modelId="{5528C5FA-F0D6-471D-BC9A-FB9748FD73B8}" type="presOf" srcId="{269B82C3-39EA-4685-B9EA-04CC94CA01FC}" destId="{067E0E28-31BC-4332-B0D1-F371DED6A14A}" srcOrd="0" destOrd="0" presId="urn:microsoft.com/office/officeart/2005/8/layout/list1"/>
    <dgm:cxn modelId="{E115C453-39DB-4C85-8ADD-8C8F509E6C32}" type="presOf" srcId="{0AC9001A-F4D9-4DCE-8FF2-6050CA34E49F}" destId="{0ED51DDB-F54F-47D5-9E05-4E37E1670593}" srcOrd="0" destOrd="0" presId="urn:microsoft.com/office/officeart/2005/8/layout/list1"/>
    <dgm:cxn modelId="{6FEAB5F7-331B-4EF3-902A-868D72912063}" type="presOf" srcId="{0AC9001A-F4D9-4DCE-8FF2-6050CA34E49F}" destId="{2E40F3D8-FA1B-4431-9F97-F10D2463EC8D}" srcOrd="1" destOrd="0" presId="urn:microsoft.com/office/officeart/2005/8/layout/list1"/>
    <dgm:cxn modelId="{3EE7AC1D-68C1-4C3A-937B-3D33DC74AD31}" type="presOf" srcId="{16FBE2A3-9DCC-4811-8CD2-9EFECC3AB476}" destId="{E1C40FFF-CA87-4C10-8F1A-324555B1022D}" srcOrd="1" destOrd="0" presId="urn:microsoft.com/office/officeart/2005/8/layout/list1"/>
    <dgm:cxn modelId="{4B0CB8C8-77D8-447D-BD62-81D06B1366D6}" type="presOf" srcId="{269B82C3-39EA-4685-B9EA-04CC94CA01FC}" destId="{27ADCA6C-FFFB-4494-BB26-3E9D709D0FDD}" srcOrd="1" destOrd="0" presId="urn:microsoft.com/office/officeart/2005/8/layout/list1"/>
    <dgm:cxn modelId="{AACDA63E-6FC3-4D82-B8C2-3189EE315A42}" type="presOf" srcId="{2C596861-32FB-41DB-98BF-4BB75ACF4988}" destId="{4DB94C9E-E7F8-4AB6-AB4F-272EB47056AF}" srcOrd="0" destOrd="0" presId="urn:microsoft.com/office/officeart/2005/8/layout/list1"/>
    <dgm:cxn modelId="{1918CE7C-91C1-466C-A09E-4FE6CF26AAA8}" srcId="{91E01A1D-8168-4C3E-B577-78ABA3C7B731}" destId="{9B06FBE9-D9C0-48EE-A280-B397FC93717C}" srcOrd="6" destOrd="0" parTransId="{9D19253C-6BA1-4179-853F-5EC7A21F041A}" sibTransId="{283F4205-51CD-46B3-AD9C-2D5460ED0472}"/>
    <dgm:cxn modelId="{F4D526B7-EE54-4236-897A-F1CB48AC61AD}" srcId="{91E01A1D-8168-4C3E-B577-78ABA3C7B731}" destId="{2C596861-32FB-41DB-98BF-4BB75ACF4988}" srcOrd="1" destOrd="0" parTransId="{4874E9CE-E26E-4EFE-9957-C8E97B68242C}" sibTransId="{77527D81-21B4-43B4-8907-7255A78795F0}"/>
    <dgm:cxn modelId="{361CFA03-AEC8-41C5-A1F3-F8C23365C9BD}" type="presOf" srcId="{2C596861-32FB-41DB-98BF-4BB75ACF4988}" destId="{060E30BD-62DB-411B-878A-EC15650FDA0A}" srcOrd="1" destOrd="0" presId="urn:microsoft.com/office/officeart/2005/8/layout/list1"/>
    <dgm:cxn modelId="{0A3EBBA1-369E-492D-84A2-2C41E57F9B3C}" type="presOf" srcId="{CC6C0419-C6F6-43BB-AF7E-94610A3FA091}" destId="{02B4FC4A-3199-47F3-B5E0-072F50BA683E}" srcOrd="1" destOrd="0" presId="urn:microsoft.com/office/officeart/2005/8/layout/list1"/>
    <dgm:cxn modelId="{D631EA1C-3EE2-4EB7-8BA1-C6E82D730114}" type="presOf" srcId="{16FBE2A3-9DCC-4811-8CD2-9EFECC3AB476}" destId="{D86BC75E-942D-4363-A8B7-7EECA81AB68B}" srcOrd="0" destOrd="0" presId="urn:microsoft.com/office/officeart/2005/8/layout/list1"/>
    <dgm:cxn modelId="{43C46BFB-A019-42AB-850F-F45DB330551B}" srcId="{91E01A1D-8168-4C3E-B577-78ABA3C7B731}" destId="{269B82C3-39EA-4685-B9EA-04CC94CA01FC}" srcOrd="0" destOrd="0" parTransId="{F10BFF80-B963-4F5B-875F-266F1782F0AD}" sibTransId="{63D9872E-00B4-48B8-8288-77927436897D}"/>
    <dgm:cxn modelId="{0AAED7D1-2C06-41D0-8899-8D79EB6B32AB}" type="presOf" srcId="{391843B6-3F73-40E4-84B8-BB58ADE56BFA}" destId="{C7F3B6BE-6C15-4402-950F-CF00206B88EB}" srcOrd="0" destOrd="0" presId="urn:microsoft.com/office/officeart/2005/8/layout/list1"/>
    <dgm:cxn modelId="{453A7803-9B81-427A-97D5-620D48A62950}" type="presOf" srcId="{391843B6-3F73-40E4-84B8-BB58ADE56BFA}" destId="{CBF6E59A-3621-4F0C-8253-BBA3793A5D16}" srcOrd="1" destOrd="0" presId="urn:microsoft.com/office/officeart/2005/8/layout/list1"/>
    <dgm:cxn modelId="{F1EEE9DF-0DAB-45F5-8CB5-0CB06F857E8C}" type="presOf" srcId="{6C910E37-A2F4-402E-95AD-CDC7CD17A881}" destId="{FF1134D7-2B43-4A3C-8E61-F6B417E2FE34}" srcOrd="1" destOrd="0" presId="urn:microsoft.com/office/officeart/2005/8/layout/list1"/>
    <dgm:cxn modelId="{CEA09FE4-8C15-4C0D-89C3-ADA692A0884B}" srcId="{91E01A1D-8168-4C3E-B577-78ABA3C7B731}" destId="{391843B6-3F73-40E4-84B8-BB58ADE56BFA}" srcOrd="2" destOrd="0" parTransId="{EAA33769-98DA-46EF-9E7E-CAFC683C39C3}" sibTransId="{7F6F1BE8-2935-4E37-B26A-33686080D8B9}"/>
    <dgm:cxn modelId="{1BA0D962-41D4-418D-83C5-2C1DABC1A883}" srcId="{91E01A1D-8168-4C3E-B577-78ABA3C7B731}" destId="{0AC9001A-F4D9-4DCE-8FF2-6050CA34E49F}" srcOrd="4" destOrd="0" parTransId="{B5B57FB3-6471-431E-9416-064D2AF8CFE3}" sibTransId="{E1DCB71C-F5C4-4C52-BC87-34629C311249}"/>
    <dgm:cxn modelId="{7A05678E-C81F-4960-A8BE-4F118630E440}" srcId="{91E01A1D-8168-4C3E-B577-78ABA3C7B731}" destId="{CC6C0419-C6F6-43BB-AF7E-94610A3FA091}" srcOrd="7" destOrd="0" parTransId="{17EF3E29-67CB-4B36-9FE1-B968C5F471CB}" sibTransId="{967B17CC-0FA0-4757-AFD1-43F598D37DD8}"/>
    <dgm:cxn modelId="{8271707E-2A22-4AE7-95D8-49BB2CD97F64}" type="presOf" srcId="{91E01A1D-8168-4C3E-B577-78ABA3C7B731}" destId="{EF37C270-BD69-42FF-B19D-B333565F3E6C}" srcOrd="0" destOrd="0" presId="urn:microsoft.com/office/officeart/2005/8/layout/list1"/>
    <dgm:cxn modelId="{2DFC6AE7-9951-4FCE-A240-E1CFA9D52B70}" srcId="{91E01A1D-8168-4C3E-B577-78ABA3C7B731}" destId="{16FBE2A3-9DCC-4811-8CD2-9EFECC3AB476}" srcOrd="3" destOrd="0" parTransId="{A5831039-3EC7-496D-89C7-05B91C42B705}" sibTransId="{36803E46-5CB0-4991-B20F-9C6F48DD0D8D}"/>
    <dgm:cxn modelId="{D3A0400E-1E06-4DE3-B255-5AB9D68A17C9}" type="presParOf" srcId="{EF37C270-BD69-42FF-B19D-B333565F3E6C}" destId="{D7AA0FE7-5243-4E7B-9FA1-99F9DDA89AA3}" srcOrd="0" destOrd="0" presId="urn:microsoft.com/office/officeart/2005/8/layout/list1"/>
    <dgm:cxn modelId="{AA003239-78F9-40DB-8BAB-B0EBDBB6998E}" type="presParOf" srcId="{D7AA0FE7-5243-4E7B-9FA1-99F9DDA89AA3}" destId="{067E0E28-31BC-4332-B0D1-F371DED6A14A}" srcOrd="0" destOrd="0" presId="urn:microsoft.com/office/officeart/2005/8/layout/list1"/>
    <dgm:cxn modelId="{0AB5DFE7-6092-47C5-9DA2-66F9DB98961D}" type="presParOf" srcId="{D7AA0FE7-5243-4E7B-9FA1-99F9DDA89AA3}" destId="{27ADCA6C-FFFB-4494-BB26-3E9D709D0FDD}" srcOrd="1" destOrd="0" presId="urn:microsoft.com/office/officeart/2005/8/layout/list1"/>
    <dgm:cxn modelId="{ADBF79D5-7BBD-4094-AD24-6950F84900A8}" type="presParOf" srcId="{EF37C270-BD69-42FF-B19D-B333565F3E6C}" destId="{C27DC8CD-9B69-46FF-A92F-09C71F7B70CB}" srcOrd="1" destOrd="0" presId="urn:microsoft.com/office/officeart/2005/8/layout/list1"/>
    <dgm:cxn modelId="{DAE9DFC7-430C-4158-9FD0-20739DE0AC1B}" type="presParOf" srcId="{EF37C270-BD69-42FF-B19D-B333565F3E6C}" destId="{C2657350-ACB0-4B97-9617-7D5CDCEDC130}" srcOrd="2" destOrd="0" presId="urn:microsoft.com/office/officeart/2005/8/layout/list1"/>
    <dgm:cxn modelId="{81EE947C-37E3-4D98-9712-D7FF2DA699D9}" type="presParOf" srcId="{EF37C270-BD69-42FF-B19D-B333565F3E6C}" destId="{79E5FF12-EDC7-46CA-BAA6-50031CBCEBB8}" srcOrd="3" destOrd="0" presId="urn:microsoft.com/office/officeart/2005/8/layout/list1"/>
    <dgm:cxn modelId="{42A58DE1-FF73-4620-965C-0C186E8F1A7C}" type="presParOf" srcId="{EF37C270-BD69-42FF-B19D-B333565F3E6C}" destId="{56D7F81B-3733-4BDF-AA0E-307142191F15}" srcOrd="4" destOrd="0" presId="urn:microsoft.com/office/officeart/2005/8/layout/list1"/>
    <dgm:cxn modelId="{F15CEBB7-CB3E-4FBA-8EC0-9998DBC52607}" type="presParOf" srcId="{56D7F81B-3733-4BDF-AA0E-307142191F15}" destId="{4DB94C9E-E7F8-4AB6-AB4F-272EB47056AF}" srcOrd="0" destOrd="0" presId="urn:microsoft.com/office/officeart/2005/8/layout/list1"/>
    <dgm:cxn modelId="{DC1A9E1E-58A5-4711-A0AA-73FB429AC542}" type="presParOf" srcId="{56D7F81B-3733-4BDF-AA0E-307142191F15}" destId="{060E30BD-62DB-411B-878A-EC15650FDA0A}" srcOrd="1" destOrd="0" presId="urn:microsoft.com/office/officeart/2005/8/layout/list1"/>
    <dgm:cxn modelId="{6F027059-2E1A-4DED-8631-A144DF677A7D}" type="presParOf" srcId="{EF37C270-BD69-42FF-B19D-B333565F3E6C}" destId="{39C0577E-4291-47E6-90F4-0D27C0F7C54F}" srcOrd="5" destOrd="0" presId="urn:microsoft.com/office/officeart/2005/8/layout/list1"/>
    <dgm:cxn modelId="{8A2C3D1D-0CEE-4B0F-9759-CEFC0570EA3B}" type="presParOf" srcId="{EF37C270-BD69-42FF-B19D-B333565F3E6C}" destId="{E9F858BB-B0E7-4B78-9D1B-9A633C18EDBD}" srcOrd="6" destOrd="0" presId="urn:microsoft.com/office/officeart/2005/8/layout/list1"/>
    <dgm:cxn modelId="{A2D7F8FB-04A2-4E52-B138-8FEE227E73F3}" type="presParOf" srcId="{EF37C270-BD69-42FF-B19D-B333565F3E6C}" destId="{D232A101-5C9F-4924-A83C-35DCA1540E8E}" srcOrd="7" destOrd="0" presId="urn:microsoft.com/office/officeart/2005/8/layout/list1"/>
    <dgm:cxn modelId="{3D85F4D5-ADEE-4FBD-B5A3-6AFCD82A238D}" type="presParOf" srcId="{EF37C270-BD69-42FF-B19D-B333565F3E6C}" destId="{307956A0-4E48-4FC0-A8F1-3FFAF5919C6A}" srcOrd="8" destOrd="0" presId="urn:microsoft.com/office/officeart/2005/8/layout/list1"/>
    <dgm:cxn modelId="{BCDF59BE-2561-4E98-B362-51049B6C7BF3}" type="presParOf" srcId="{307956A0-4E48-4FC0-A8F1-3FFAF5919C6A}" destId="{C7F3B6BE-6C15-4402-950F-CF00206B88EB}" srcOrd="0" destOrd="0" presId="urn:microsoft.com/office/officeart/2005/8/layout/list1"/>
    <dgm:cxn modelId="{DDCC1418-1FC3-42CF-B664-1EFD146B0362}" type="presParOf" srcId="{307956A0-4E48-4FC0-A8F1-3FFAF5919C6A}" destId="{CBF6E59A-3621-4F0C-8253-BBA3793A5D16}" srcOrd="1" destOrd="0" presId="urn:microsoft.com/office/officeart/2005/8/layout/list1"/>
    <dgm:cxn modelId="{06D6D092-19C1-43D6-B9E7-24E1058BB66A}" type="presParOf" srcId="{EF37C270-BD69-42FF-B19D-B333565F3E6C}" destId="{F791D55A-71FC-467B-B41D-4FAE993356F7}" srcOrd="9" destOrd="0" presId="urn:microsoft.com/office/officeart/2005/8/layout/list1"/>
    <dgm:cxn modelId="{87318ABF-4036-4B3B-933A-6968ECDCDA2F}" type="presParOf" srcId="{EF37C270-BD69-42FF-B19D-B333565F3E6C}" destId="{BBD6C818-A9DE-465C-A2AD-2491AE077384}" srcOrd="10" destOrd="0" presId="urn:microsoft.com/office/officeart/2005/8/layout/list1"/>
    <dgm:cxn modelId="{156DFE4B-41A6-4707-97AD-A90C4BEA88E6}" type="presParOf" srcId="{EF37C270-BD69-42FF-B19D-B333565F3E6C}" destId="{10169AC7-F552-409F-AF4D-204664C22AB0}" srcOrd="11" destOrd="0" presId="urn:microsoft.com/office/officeart/2005/8/layout/list1"/>
    <dgm:cxn modelId="{32C9BF78-C830-4AFC-ABB8-75EC5679674B}" type="presParOf" srcId="{EF37C270-BD69-42FF-B19D-B333565F3E6C}" destId="{63542DF3-CB46-4A15-A833-36919EEEC113}" srcOrd="12" destOrd="0" presId="urn:microsoft.com/office/officeart/2005/8/layout/list1"/>
    <dgm:cxn modelId="{461FC340-CF79-49C3-B82E-A8CF6C8155D8}" type="presParOf" srcId="{63542DF3-CB46-4A15-A833-36919EEEC113}" destId="{D86BC75E-942D-4363-A8B7-7EECA81AB68B}" srcOrd="0" destOrd="0" presId="urn:microsoft.com/office/officeart/2005/8/layout/list1"/>
    <dgm:cxn modelId="{24C3C3FB-8AB0-4EA2-9343-97D2F707A869}" type="presParOf" srcId="{63542DF3-CB46-4A15-A833-36919EEEC113}" destId="{E1C40FFF-CA87-4C10-8F1A-324555B1022D}" srcOrd="1" destOrd="0" presId="urn:microsoft.com/office/officeart/2005/8/layout/list1"/>
    <dgm:cxn modelId="{7EAB4878-8661-4DDF-819B-878F56454B9C}" type="presParOf" srcId="{EF37C270-BD69-42FF-B19D-B333565F3E6C}" destId="{7094EB01-0E93-4F3F-AF90-76DC3E1DE031}" srcOrd="13" destOrd="0" presId="urn:microsoft.com/office/officeart/2005/8/layout/list1"/>
    <dgm:cxn modelId="{88017460-75B0-469B-A72F-12DA8DDB2DBE}" type="presParOf" srcId="{EF37C270-BD69-42FF-B19D-B333565F3E6C}" destId="{B282E197-1761-4C96-9CC5-E7B864836199}" srcOrd="14" destOrd="0" presId="urn:microsoft.com/office/officeart/2005/8/layout/list1"/>
    <dgm:cxn modelId="{D6F139B8-6102-4DD3-9E6E-06F0351C34AD}" type="presParOf" srcId="{EF37C270-BD69-42FF-B19D-B333565F3E6C}" destId="{E8DD9BA6-DAF4-41AC-A9F7-3F3FDC7915A1}" srcOrd="15" destOrd="0" presId="urn:microsoft.com/office/officeart/2005/8/layout/list1"/>
    <dgm:cxn modelId="{4F0A3786-820D-488E-A627-A2FE5D59BD15}" type="presParOf" srcId="{EF37C270-BD69-42FF-B19D-B333565F3E6C}" destId="{DF446A39-2674-43E6-B6F3-58EEB01B86D2}" srcOrd="16" destOrd="0" presId="urn:microsoft.com/office/officeart/2005/8/layout/list1"/>
    <dgm:cxn modelId="{0A5F5940-BEA5-4B02-BB93-C8AABF16BEE8}" type="presParOf" srcId="{DF446A39-2674-43E6-B6F3-58EEB01B86D2}" destId="{0ED51DDB-F54F-47D5-9E05-4E37E1670593}" srcOrd="0" destOrd="0" presId="urn:microsoft.com/office/officeart/2005/8/layout/list1"/>
    <dgm:cxn modelId="{6E348A7B-8866-4F22-92CD-26C0825655A1}" type="presParOf" srcId="{DF446A39-2674-43E6-B6F3-58EEB01B86D2}" destId="{2E40F3D8-FA1B-4431-9F97-F10D2463EC8D}" srcOrd="1" destOrd="0" presId="urn:microsoft.com/office/officeart/2005/8/layout/list1"/>
    <dgm:cxn modelId="{86A9E2BB-FCC6-4893-A8F9-15121FD7D581}" type="presParOf" srcId="{EF37C270-BD69-42FF-B19D-B333565F3E6C}" destId="{36667342-5D58-46F4-BA8C-FD02021B9DC3}" srcOrd="17" destOrd="0" presId="urn:microsoft.com/office/officeart/2005/8/layout/list1"/>
    <dgm:cxn modelId="{F54AE896-87A4-470E-906E-655528C7D9A2}" type="presParOf" srcId="{EF37C270-BD69-42FF-B19D-B333565F3E6C}" destId="{542E42C1-93C2-41FB-8DC6-C86B9B26DA02}" srcOrd="18" destOrd="0" presId="urn:microsoft.com/office/officeart/2005/8/layout/list1"/>
    <dgm:cxn modelId="{53D90DC8-1991-4039-BF9D-9582595FF194}" type="presParOf" srcId="{EF37C270-BD69-42FF-B19D-B333565F3E6C}" destId="{C996171F-B7E6-4CCC-AC6C-298ABBAED28F}" srcOrd="19" destOrd="0" presId="urn:microsoft.com/office/officeart/2005/8/layout/list1"/>
    <dgm:cxn modelId="{91773A28-3BCD-4ACB-B027-856FA97A5F20}" type="presParOf" srcId="{EF37C270-BD69-42FF-B19D-B333565F3E6C}" destId="{8F251498-16BE-4F66-8717-A196B4C8A810}" srcOrd="20" destOrd="0" presId="urn:microsoft.com/office/officeart/2005/8/layout/list1"/>
    <dgm:cxn modelId="{A48B8E58-1047-4D13-A89D-D66B31EAD303}" type="presParOf" srcId="{8F251498-16BE-4F66-8717-A196B4C8A810}" destId="{655CCDDA-784C-4C82-8A86-93E30613905B}" srcOrd="0" destOrd="0" presId="urn:microsoft.com/office/officeart/2005/8/layout/list1"/>
    <dgm:cxn modelId="{16F3DB03-B4E2-4360-A9F2-5224DAC8CCCA}" type="presParOf" srcId="{8F251498-16BE-4F66-8717-A196B4C8A810}" destId="{FF1134D7-2B43-4A3C-8E61-F6B417E2FE34}" srcOrd="1" destOrd="0" presId="urn:microsoft.com/office/officeart/2005/8/layout/list1"/>
    <dgm:cxn modelId="{8179C162-A77A-4CC6-A8A0-3AF80B5455F4}" type="presParOf" srcId="{EF37C270-BD69-42FF-B19D-B333565F3E6C}" destId="{DE09F66D-2F0C-41F7-9182-D912B1A22C4B}" srcOrd="21" destOrd="0" presId="urn:microsoft.com/office/officeart/2005/8/layout/list1"/>
    <dgm:cxn modelId="{0D30C1FD-FAF1-41A1-9C41-33E4E72031C1}" type="presParOf" srcId="{EF37C270-BD69-42FF-B19D-B333565F3E6C}" destId="{8D3AF8BA-1800-4C9E-B41B-9DD280D48533}" srcOrd="22" destOrd="0" presId="urn:microsoft.com/office/officeart/2005/8/layout/list1"/>
    <dgm:cxn modelId="{EE431288-082D-4CAD-85CB-5CF4B6FA453A}" type="presParOf" srcId="{EF37C270-BD69-42FF-B19D-B333565F3E6C}" destId="{20898ABF-C2C6-4EE4-AAB1-919A5243B2B8}" srcOrd="23" destOrd="0" presId="urn:microsoft.com/office/officeart/2005/8/layout/list1"/>
    <dgm:cxn modelId="{1DA0F515-BB5A-4051-AECA-A8DB85E87C30}" type="presParOf" srcId="{EF37C270-BD69-42FF-B19D-B333565F3E6C}" destId="{51F548F2-692F-4340-B856-A40D8E003E68}" srcOrd="24" destOrd="0" presId="urn:microsoft.com/office/officeart/2005/8/layout/list1"/>
    <dgm:cxn modelId="{C84EE69B-315B-40FF-90E1-BB2A06F6EAE2}" type="presParOf" srcId="{51F548F2-692F-4340-B856-A40D8E003E68}" destId="{760834B3-8340-4929-A3FE-80E9B69AD229}" srcOrd="0" destOrd="0" presId="urn:microsoft.com/office/officeart/2005/8/layout/list1"/>
    <dgm:cxn modelId="{465B2938-5B47-4688-A589-5846CC8A090B}" type="presParOf" srcId="{51F548F2-692F-4340-B856-A40D8E003E68}" destId="{765F185F-19FF-4C7B-8CC6-8C83FBE64973}" srcOrd="1" destOrd="0" presId="urn:microsoft.com/office/officeart/2005/8/layout/list1"/>
    <dgm:cxn modelId="{B4F95A03-3264-4365-8271-45FC55BC283D}" type="presParOf" srcId="{EF37C270-BD69-42FF-B19D-B333565F3E6C}" destId="{80C2C68E-7918-4173-9BB3-8870C8770BC3}" srcOrd="25" destOrd="0" presId="urn:microsoft.com/office/officeart/2005/8/layout/list1"/>
    <dgm:cxn modelId="{056F2BCD-2936-45E0-88B0-C8A9C9429B04}" type="presParOf" srcId="{EF37C270-BD69-42FF-B19D-B333565F3E6C}" destId="{0C313BF5-CA91-401B-9E18-E27343BF6E52}" srcOrd="26" destOrd="0" presId="urn:microsoft.com/office/officeart/2005/8/layout/list1"/>
    <dgm:cxn modelId="{B0BEE6C4-EDC1-4206-BA03-F11AD2549795}" type="presParOf" srcId="{EF37C270-BD69-42FF-B19D-B333565F3E6C}" destId="{48BB884D-3B40-4ED5-95B8-139D581755DC}" srcOrd="27" destOrd="0" presId="urn:microsoft.com/office/officeart/2005/8/layout/list1"/>
    <dgm:cxn modelId="{ECBEA0F6-D85E-43AF-839D-81DD8BB66105}" type="presParOf" srcId="{EF37C270-BD69-42FF-B19D-B333565F3E6C}" destId="{D67B04D7-3627-4228-8C73-BC6CB72F66B3}" srcOrd="28" destOrd="0" presId="urn:microsoft.com/office/officeart/2005/8/layout/list1"/>
    <dgm:cxn modelId="{6C608746-B394-43EE-A9A4-0320901473F1}" type="presParOf" srcId="{D67B04D7-3627-4228-8C73-BC6CB72F66B3}" destId="{FB9B3391-DC90-413B-9803-C08447DF5C02}" srcOrd="0" destOrd="0" presId="urn:microsoft.com/office/officeart/2005/8/layout/list1"/>
    <dgm:cxn modelId="{5FB56F15-96DE-4AC2-BA9F-3268844A6049}" type="presParOf" srcId="{D67B04D7-3627-4228-8C73-BC6CB72F66B3}" destId="{02B4FC4A-3199-47F3-B5E0-072F50BA683E}" srcOrd="1" destOrd="0" presId="urn:microsoft.com/office/officeart/2005/8/layout/list1"/>
    <dgm:cxn modelId="{A01BB3A5-344B-40E0-A486-318675F9C5C8}" type="presParOf" srcId="{EF37C270-BD69-42FF-B19D-B333565F3E6C}" destId="{7FC78707-D79A-40AE-9E0E-43FBF4173C2E}" srcOrd="29" destOrd="0" presId="urn:microsoft.com/office/officeart/2005/8/layout/list1"/>
    <dgm:cxn modelId="{EA3A82BE-65DB-4BAF-B54D-152FEB309AB0}" type="presParOf" srcId="{EF37C270-BD69-42FF-B19D-B333565F3E6C}" destId="{97ACF99F-0794-4441-8D23-59CCF31114EB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657350-ACB0-4B97-9617-7D5CDCEDC130}">
      <dsp:nvSpPr>
        <dsp:cNvPr id="0" name=""/>
        <dsp:cNvSpPr/>
      </dsp:nvSpPr>
      <dsp:spPr>
        <a:xfrm>
          <a:off x="0" y="2496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ADCA6C-FFFB-4494-BB26-3E9D709D0FDD}">
      <dsp:nvSpPr>
        <dsp:cNvPr id="0" name=""/>
        <dsp:cNvSpPr/>
      </dsp:nvSpPr>
      <dsp:spPr>
        <a:xfrm>
          <a:off x="406400" y="282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Олег Байборин</a:t>
          </a:r>
          <a:endParaRPr lang="ru-RU" sz="3200" kern="1200" dirty="0"/>
        </a:p>
      </dsp:txBody>
      <dsp:txXfrm>
        <a:off x="406400" y="28233"/>
        <a:ext cx="5689600" cy="442800"/>
      </dsp:txXfrm>
    </dsp:sp>
    <dsp:sp modelId="{E9F858BB-B0E7-4B78-9D1B-9A633C18EDBD}">
      <dsp:nvSpPr>
        <dsp:cNvPr id="0" name=""/>
        <dsp:cNvSpPr/>
      </dsp:nvSpPr>
      <dsp:spPr>
        <a:xfrm>
          <a:off x="0" y="9300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0E30BD-62DB-411B-878A-EC15650FDA0A}">
      <dsp:nvSpPr>
        <dsp:cNvPr id="0" name=""/>
        <dsp:cNvSpPr/>
      </dsp:nvSpPr>
      <dsp:spPr>
        <a:xfrm>
          <a:off x="406400" y="7086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Андрей Петров</a:t>
          </a:r>
          <a:endParaRPr lang="ru-RU" sz="3200" kern="1200" dirty="0"/>
        </a:p>
      </dsp:txBody>
      <dsp:txXfrm>
        <a:off x="406400" y="708633"/>
        <a:ext cx="5689600" cy="442800"/>
      </dsp:txXfrm>
    </dsp:sp>
    <dsp:sp modelId="{BBD6C818-A9DE-465C-A2AD-2491AE077384}">
      <dsp:nvSpPr>
        <dsp:cNvPr id="0" name=""/>
        <dsp:cNvSpPr/>
      </dsp:nvSpPr>
      <dsp:spPr>
        <a:xfrm>
          <a:off x="0" y="16104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6E59A-3621-4F0C-8253-BBA3793A5D16}">
      <dsp:nvSpPr>
        <dsp:cNvPr id="0" name=""/>
        <dsp:cNvSpPr/>
      </dsp:nvSpPr>
      <dsp:spPr>
        <a:xfrm>
          <a:off x="406400" y="13890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Анастасия </a:t>
          </a:r>
          <a:r>
            <a:rPr lang="ru-RU" sz="3200" kern="1200" dirty="0" err="1" smtClean="0"/>
            <a:t>Бушмелёва</a:t>
          </a:r>
          <a:endParaRPr lang="ru-RU" sz="3200" kern="1200" dirty="0"/>
        </a:p>
      </dsp:txBody>
      <dsp:txXfrm>
        <a:off x="406400" y="1389033"/>
        <a:ext cx="5689600" cy="442800"/>
      </dsp:txXfrm>
    </dsp:sp>
    <dsp:sp modelId="{B282E197-1761-4C96-9CC5-E7B864836199}">
      <dsp:nvSpPr>
        <dsp:cNvPr id="0" name=""/>
        <dsp:cNvSpPr/>
      </dsp:nvSpPr>
      <dsp:spPr>
        <a:xfrm>
          <a:off x="0" y="22908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C40FFF-CA87-4C10-8F1A-324555B1022D}">
      <dsp:nvSpPr>
        <dsp:cNvPr id="0" name=""/>
        <dsp:cNvSpPr/>
      </dsp:nvSpPr>
      <dsp:spPr>
        <a:xfrm>
          <a:off x="406400" y="20694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Роман Дубровин</a:t>
          </a:r>
          <a:endParaRPr lang="ru-RU" sz="3200" kern="1200" dirty="0"/>
        </a:p>
      </dsp:txBody>
      <dsp:txXfrm>
        <a:off x="406400" y="2069433"/>
        <a:ext cx="5689600" cy="442800"/>
      </dsp:txXfrm>
    </dsp:sp>
    <dsp:sp modelId="{542E42C1-93C2-41FB-8DC6-C86B9B26DA02}">
      <dsp:nvSpPr>
        <dsp:cNvPr id="0" name=""/>
        <dsp:cNvSpPr/>
      </dsp:nvSpPr>
      <dsp:spPr>
        <a:xfrm>
          <a:off x="0" y="29712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40F3D8-FA1B-4431-9F97-F10D2463EC8D}">
      <dsp:nvSpPr>
        <dsp:cNvPr id="0" name=""/>
        <dsp:cNvSpPr/>
      </dsp:nvSpPr>
      <dsp:spPr>
        <a:xfrm>
          <a:off x="406400" y="27498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Анастасия Артёмова</a:t>
          </a:r>
          <a:endParaRPr lang="ru-RU" sz="3200" kern="1200" dirty="0"/>
        </a:p>
      </dsp:txBody>
      <dsp:txXfrm>
        <a:off x="406400" y="2749833"/>
        <a:ext cx="5689600" cy="442800"/>
      </dsp:txXfrm>
    </dsp:sp>
    <dsp:sp modelId="{8D3AF8BA-1800-4C9E-B41B-9DD280D48533}">
      <dsp:nvSpPr>
        <dsp:cNvPr id="0" name=""/>
        <dsp:cNvSpPr/>
      </dsp:nvSpPr>
      <dsp:spPr>
        <a:xfrm>
          <a:off x="0" y="36516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134D7-2B43-4A3C-8E61-F6B417E2FE34}">
      <dsp:nvSpPr>
        <dsp:cNvPr id="0" name=""/>
        <dsp:cNvSpPr/>
      </dsp:nvSpPr>
      <dsp:spPr>
        <a:xfrm>
          <a:off x="406400" y="34302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Илья </a:t>
          </a:r>
          <a:r>
            <a:rPr lang="ru-RU" sz="3200" kern="1200" dirty="0" err="1" smtClean="0"/>
            <a:t>Черкашинов</a:t>
          </a:r>
          <a:endParaRPr lang="ru-RU" sz="3200" kern="1200" dirty="0"/>
        </a:p>
      </dsp:txBody>
      <dsp:txXfrm>
        <a:off x="406400" y="3430233"/>
        <a:ext cx="5689600" cy="442800"/>
      </dsp:txXfrm>
    </dsp:sp>
    <dsp:sp modelId="{0C313BF5-CA91-401B-9E18-E27343BF6E52}">
      <dsp:nvSpPr>
        <dsp:cNvPr id="0" name=""/>
        <dsp:cNvSpPr/>
      </dsp:nvSpPr>
      <dsp:spPr>
        <a:xfrm>
          <a:off x="0" y="43320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5F185F-19FF-4C7B-8CC6-8C83FBE64973}">
      <dsp:nvSpPr>
        <dsp:cNvPr id="0" name=""/>
        <dsp:cNvSpPr/>
      </dsp:nvSpPr>
      <dsp:spPr>
        <a:xfrm>
          <a:off x="406400" y="41106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Виктория Чернакова</a:t>
          </a:r>
          <a:endParaRPr lang="ru-RU" sz="3200" kern="1200" dirty="0"/>
        </a:p>
      </dsp:txBody>
      <dsp:txXfrm>
        <a:off x="406400" y="4110633"/>
        <a:ext cx="5689600" cy="442800"/>
      </dsp:txXfrm>
    </dsp:sp>
    <dsp:sp modelId="{97ACF99F-0794-4441-8D23-59CCF31114EB}">
      <dsp:nvSpPr>
        <dsp:cNvPr id="0" name=""/>
        <dsp:cNvSpPr/>
      </dsp:nvSpPr>
      <dsp:spPr>
        <a:xfrm>
          <a:off x="0" y="50124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B4FC4A-3199-47F3-B5E0-072F50BA683E}">
      <dsp:nvSpPr>
        <dsp:cNvPr id="0" name=""/>
        <dsp:cNvSpPr/>
      </dsp:nvSpPr>
      <dsp:spPr>
        <a:xfrm>
          <a:off x="406400" y="47910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Наталья Павлушина</a:t>
          </a:r>
          <a:endParaRPr lang="ru-RU" sz="3200" kern="1200" dirty="0"/>
        </a:p>
      </dsp:txBody>
      <dsp:txXfrm>
        <a:off x="406400" y="4791033"/>
        <a:ext cx="5689600" cy="442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53A2B-2FEC-4F7E-914A-30FFF827676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240BA-DC14-41EA-A40F-42BD9D02E1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240BA-DC14-41EA-A40F-42BD9D02E17D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240BA-DC14-41EA-A40F-42BD9D02E17D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240BA-DC14-41EA-A40F-42BD9D02E17D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B5FE75CE-1081-416B-B520-A938099B5C5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6F0ADA6F-B7B4-4099-A242-B2A881004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75CE-1081-416B-B520-A938099B5C5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ADA6F-B7B4-4099-A242-B2A881004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75CE-1081-416B-B520-A938099B5C5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ADA6F-B7B4-4099-A242-B2A881004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5FE75CE-1081-416B-B520-A938099B5C5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F0ADA6F-B7B4-4099-A242-B2A881004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B5FE75CE-1081-416B-B520-A938099B5C5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6F0ADA6F-B7B4-4099-A242-B2A881004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75CE-1081-416B-B520-A938099B5C5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ADA6F-B7B4-4099-A242-B2A881004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75CE-1081-416B-B520-A938099B5C5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ADA6F-B7B4-4099-A242-B2A881004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5FE75CE-1081-416B-B520-A938099B5C5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F0ADA6F-B7B4-4099-A242-B2A881004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75CE-1081-416B-B520-A938099B5C5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ADA6F-B7B4-4099-A242-B2A881004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5FE75CE-1081-416B-B520-A938099B5C5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F0ADA6F-B7B4-4099-A242-B2A881004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5FE75CE-1081-416B-B520-A938099B5C5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F0ADA6F-B7B4-4099-A242-B2A881004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5FE75CE-1081-416B-B520-A938099B5C5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F0ADA6F-B7B4-4099-A242-B2A881004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ZarKA\Desktop\&#1040;&#1056;&#1058;&#1045;&#1051;&#1068;.mp4" TargetMode="Externa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2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2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ZarKA\Desktop\videoplayback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6874" y="714374"/>
            <a:ext cx="8845923" cy="1308099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ОТЧЁТНАЯ СЕССИЯ </a:t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КРАСНООБСКОГО</a:t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МОЛОДЁЖНОГО ПАРЛАМЕНТА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>
          <a:xfrm>
            <a:off x="4311777" y="2331383"/>
            <a:ext cx="3347689" cy="29404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7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sun9-46.userapi.com/impf/c857428/v857428136/df5ef/7Wa6swDORfA.jpg?size=2560x1702&amp;quality=96&amp;sign=fc35c5bba06433272781b8263e70f39e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3525" y="2374382"/>
            <a:ext cx="3620650" cy="24071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604" name="Picture 4" descr="https://sun9-57.userapi.com/impf/c857428/v857428136/df581/NbrLzQDezKQ.jpg?size=2560x1702&amp;quality=96&amp;sign=4e8b6d6668aaa21d764ac46a3598ad2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1893" y="2514600"/>
            <a:ext cx="3493499" cy="24003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606" name="Picture 6" descr="https://sun9-59.userapi.com/impf/c854216/v854216759/141688/CSxn0OysbL4.jpg?size=1526x2160&amp;quality=96&amp;sign=74ab072de991b3e5c1420e2462e2080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502" y="2078038"/>
            <a:ext cx="2293548" cy="32464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4549" y="295274"/>
            <a:ext cx="5953126" cy="13319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>
          <a:xfrm>
            <a:off x="9744075" y="209551"/>
            <a:ext cx="1715866" cy="15071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685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nE92Ly5zX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11334" y="3707636"/>
            <a:ext cx="3237192" cy="21507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rz10oRLO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99884" y="2846707"/>
            <a:ext cx="3582492" cy="23801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dtgw8XSzRL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43905" y="701530"/>
            <a:ext cx="3528470" cy="23631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lXVPe8BQWr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264" y="962025"/>
            <a:ext cx="2934335" cy="41589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>
          <a:xfrm>
            <a:off x="9744075" y="209551"/>
            <a:ext cx="1715866" cy="15071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685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665" y="2152650"/>
            <a:ext cx="9162574" cy="23050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>
          <a:xfrm>
            <a:off x="9744075" y="209551"/>
            <a:ext cx="1715866" cy="15071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685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>
          <a:xfrm>
            <a:off x="9744075" y="209551"/>
            <a:ext cx="1715866" cy="150712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0309" y="382556"/>
            <a:ext cx="5826393" cy="14657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483" name="Picture 3" descr="https://sun9-15.userapi.com/impg/-pJBLlJf-5AEvJgpfaZhmtMuLfgfIozEJGIBMA/mUudtdZuaOE.jpg?size=2560x1701&amp;quality=96&amp;sign=eb6d2c675e3da66af479da4e32503db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3124" y="2425961"/>
            <a:ext cx="4212763" cy="27991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485" name="Picture 5" descr="https://sun9-72.userapi.com/impg/unLf3vQS4QR2nMLa3McCY6d9PhoagKxx-qCsfA/HzYGXG1H6j4.jpg?size=2560x1714&amp;quality=96&amp;sign=9f78f469e5b29f0494f58605e0bfdfc0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4010" y="2344705"/>
            <a:ext cx="4190683" cy="2805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70685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PM_ml_Lnc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8658" y="2561836"/>
            <a:ext cx="2709571" cy="270957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dEFEQF_kL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6958" y="2676136"/>
            <a:ext cx="3869863" cy="26049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>
          <a:xfrm>
            <a:off x="9744075" y="209551"/>
            <a:ext cx="1715866" cy="150712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0309" y="382556"/>
            <a:ext cx="5826393" cy="14657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70685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АРТЕЛЬ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619250" y="342899"/>
            <a:ext cx="8191500" cy="61436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70685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bJfnMi8dY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34066" y="1828800"/>
            <a:ext cx="3348309" cy="223264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792" y="364674"/>
            <a:ext cx="4713522" cy="11857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>
          <a:xfrm>
            <a:off x="9744075" y="209551"/>
            <a:ext cx="1715866" cy="1507121"/>
          </a:xfrm>
          <a:prstGeom prst="rect">
            <a:avLst/>
          </a:prstGeom>
        </p:spPr>
      </p:pic>
      <p:pic>
        <p:nvPicPr>
          <p:cNvPr id="15362" name="Picture 2" descr="https://sun9-38.userapi.com/impf/J1KrlDrq7PTWJ8JGnDnKhu-KBYFE6rW90wYwZQ/ydCsiLn5N0E.jpg?size=2560x1707&amp;quality=96&amp;sign=7a4fba65177a89b865ceaff6c6a6d73a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044" y="2184692"/>
            <a:ext cx="3546658" cy="23649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364" name="Picture 4" descr="https://sun9-23.userapi.com/impf/zNJE1kbQEzO4COLblVfocUy8jW0BYYLZq9alhg/KKbKcwPU_cU.jpg?size=2560x1707&amp;quality=96&amp;sign=d623bc9113aa90f2923ecda684aea780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7129" y="3426861"/>
            <a:ext cx="3556893" cy="23717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70685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VBhtAsPJy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531" y="2186113"/>
            <a:ext cx="3405256" cy="227061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EvqK-fiWCD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6395" y="3352800"/>
            <a:ext cx="3456899" cy="23050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xWrSWaPam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58149" y="2502242"/>
            <a:ext cx="3314701" cy="221023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7290" y="371476"/>
            <a:ext cx="4878947" cy="12274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>
          <a:xfrm>
            <a:off x="9744075" y="209551"/>
            <a:ext cx="1715866" cy="15071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685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>
                <a:lumMod val="8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1" y="295274"/>
            <a:ext cx="7010399" cy="11334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ПРОЕКТ 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ЕЛИЗАВЕТЫ ВОДНЕВОЙ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>
          <a:xfrm>
            <a:off x="9744075" y="209551"/>
            <a:ext cx="1715866" cy="150712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6814" y="1762124"/>
            <a:ext cx="3039036" cy="430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125" y="2156533"/>
            <a:ext cx="3657600" cy="28810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14990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" y="1019175"/>
            <a:ext cx="9001124" cy="1484892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/>
              <a:t>Завершилась серия наших побед – получением ещё одного гранта…</a:t>
            </a:r>
            <a:endParaRPr lang="ru-RU" sz="32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>
          <a:xfrm>
            <a:off x="9744075" y="209551"/>
            <a:ext cx="1715866" cy="1507121"/>
          </a:xfrm>
          <a:prstGeom prst="rect">
            <a:avLst/>
          </a:prstGeom>
        </p:spPr>
      </p:pic>
      <p:pic>
        <p:nvPicPr>
          <p:cNvPr id="8196" name="Picture 4" descr="https://a.d-cd.net/a7dd415s-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3025" y="2938462"/>
            <a:ext cx="3787775" cy="2517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4990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3500" y="308722"/>
            <a:ext cx="8648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</a:rPr>
              <a:t>X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 Рождественский фестиваль снежных скульптур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Рисунок 7" descr="y2Bzbfbbag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35467" y="1891393"/>
            <a:ext cx="2951295" cy="19621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5842" name="Picture 2" descr="https://sun9-10.userapi.com/impf/jdnsA8_M6Ldcmj9jnXBULVe_vOuZlSsAuzfFWQ/ZpGAlPeqcJ8.jpg?size=640x480&amp;quality=96&amp;sign=23384d5c367e2d916d69ee0ece083eff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6575" y="3231355"/>
            <a:ext cx="3121025" cy="234076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5844" name="Picture 4" descr="https://sun9-14.userapi.com/impf/81YJE8xxE9ci82NoFyqveKufhWrcwaT9oD3S0A/p3GUQjMQN8U.jpg?size=640x480&amp;quality=96&amp;sign=8ae7f8f5cf173b1e2dae3ea2c3335ae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2607" y="1663700"/>
            <a:ext cx="2950633" cy="22129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>
          <a:xfrm>
            <a:off x="10294907" y="285751"/>
            <a:ext cx="1355533" cy="11906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990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8871" y="594472"/>
            <a:ext cx="77046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08B15"/>
                </a:solidFill>
              </a:rPr>
              <a:t> 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Ежегодный конкурс </a:t>
            </a:r>
            <a:endParaRPr lang="ru-RU" sz="32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Мисс выпускница»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>
          <a:xfrm>
            <a:off x="9744075" y="209551"/>
            <a:ext cx="1715866" cy="1507121"/>
          </a:xfrm>
          <a:prstGeom prst="rect">
            <a:avLst/>
          </a:prstGeom>
        </p:spPr>
      </p:pic>
      <p:pic>
        <p:nvPicPr>
          <p:cNvPr id="7170" name="Picture 2" descr="https://sun9-70.userapi.com/impf/c845018/v845018227/20fd55/jJFhNF9pLY4.jpg?size=834x555&amp;quality=96&amp;sign=ed0ff0b40891341aa1f3843281c2450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819" y="1911350"/>
            <a:ext cx="3812093" cy="25368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2" name="Picture 4" descr="https://sun9-26.userapi.com/impf/c845018/v845018227/20fd15/92Vl8Gq3B_s.jpg?size=834x555&amp;quality=96&amp;sign=eb527a95f06e4d2b97b678b156b16e5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8262" y="2118583"/>
            <a:ext cx="3772638" cy="25105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4" name="Picture 6" descr="https://sun9-62.userapi.com/impf/c845018/v845018227/20fd43/BnH6l9x3p_w.jpg?size=834x555&amp;quality=96&amp;sign=4f92ccc884521d0d0de8e1f332d4bd81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4226" y="3683000"/>
            <a:ext cx="3473450" cy="231146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70685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4539" y="515322"/>
            <a:ext cx="6158204" cy="734980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МИСТЕР ВЫПУСКНИК</a:t>
            </a:r>
            <a:endParaRPr lang="ru-RU" sz="3200" b="1" i="1" dirty="0">
              <a:solidFill>
                <a:schemeClr val="tx1"/>
              </a:solidFill>
            </a:endParaRPr>
          </a:p>
        </p:txBody>
      </p:sp>
      <p:pic>
        <p:nvPicPr>
          <p:cNvPr id="53250" name="Picture 2" descr="https://thumbs.dreamstime.com/b/gentlemen-suit-top-hat-cane-138579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27365" y="0"/>
            <a:ext cx="1598580" cy="239787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17241" y="4493273"/>
            <a:ext cx="3750906" cy="73498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sm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ИНТЕЛЛЕКТ</a:t>
            </a:r>
            <a:endParaRPr kumimoji="0" lang="ru-RU" sz="3200" b="1" i="1" u="none" strike="noStrike" kern="1200" cap="small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027907" y="4474610"/>
            <a:ext cx="3716500" cy="73498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ТВОРЧЕСТВО</a:t>
            </a:r>
            <a:endParaRPr kumimoji="0" lang="ru-RU" sz="3200" b="1" i="1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800394" y="4474611"/>
            <a:ext cx="2407299" cy="73498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СПОРТ</a:t>
            </a:r>
            <a:endParaRPr kumimoji="0" lang="ru-RU" sz="3200" b="1" i="1" u="none" strike="noStrike" kern="1200" cap="small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3254" name="Picture 6" descr="https://avatars.mds.yandex.net/get-zen_doc/1328466/pub_5c02645c79558e03fe7ae1ad_5c02648bb6dc1103ec582aa3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3528" y="2052735"/>
            <a:ext cx="2466712" cy="2146039"/>
          </a:xfrm>
          <a:prstGeom prst="rect">
            <a:avLst/>
          </a:prstGeom>
          <a:noFill/>
        </p:spPr>
      </p:pic>
      <p:pic>
        <p:nvPicPr>
          <p:cNvPr id="53256" name="Picture 8" descr="https://www.hayalkatibi.com/image/cache/catalog/odev/images/tasarim/ilginc/1/ilginc-sac-tasarimi-fikirleri-12-800x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3559" y="1884785"/>
            <a:ext cx="2276667" cy="2276667"/>
          </a:xfrm>
          <a:prstGeom prst="rect">
            <a:avLst/>
          </a:prstGeom>
          <a:noFill/>
        </p:spPr>
      </p:pic>
      <p:pic>
        <p:nvPicPr>
          <p:cNvPr id="53258" name="Picture 10" descr="https://www.si.com/.image/t_share/MTY4MTk5Mjc4MTI2NTA3OTA1/stephen-colbert08jp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5968" y="1996751"/>
            <a:ext cx="2019611" cy="2425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4990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>
                <a:lumMod val="8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LNbKBSk_LM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75215" y="2638425"/>
            <a:ext cx="4297486" cy="28773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Ol3lM5BsA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9598" y="1353818"/>
            <a:ext cx="3228102" cy="21613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XXsr_68ng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07832" y="3896179"/>
            <a:ext cx="3278443" cy="21950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6726" y="342900"/>
            <a:ext cx="9067800" cy="87529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УЧАСТИЕ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МОЛОДЁЖИ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В ЖИЗНИ ПОСЁЛКА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>
          <a:xfrm>
            <a:off x="9744075" y="209551"/>
            <a:ext cx="1715866" cy="15071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990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>
                <a:lumMod val="8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6726" y="342900"/>
            <a:ext cx="9067800" cy="87529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УЧАСТИЕ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МОЛОДЁЖИ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В ЖИЗНИ ПОСЁЛКА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>
          <a:xfrm>
            <a:off x="9744075" y="209551"/>
            <a:ext cx="1715866" cy="1507121"/>
          </a:xfrm>
          <a:prstGeom prst="rect">
            <a:avLst/>
          </a:prstGeom>
        </p:spPr>
      </p:pic>
      <p:pic>
        <p:nvPicPr>
          <p:cNvPr id="55298" name="Picture 2" descr="https://sun9-53.userapi.com/impf/YqHkdY2sIzjwyEgo4DWDXql5GVMFjvT9tujrOw/1giBPagKkrM.jpg?size=1024x768&amp;quality=96&amp;sign=de114541a0de841027fdd173e57596e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416" y="1999862"/>
            <a:ext cx="3527035" cy="2645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299" name="Picture 3" descr="C:\Users\GeiGV\Downloads\IMG_55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6317" y="2062065"/>
            <a:ext cx="3545634" cy="2659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14990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>
                <a:lumMod val="8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nTrwWOhg-8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48127" y="3810000"/>
            <a:ext cx="3286098" cy="24645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6726" y="342900"/>
            <a:ext cx="9067800" cy="87529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УЧАСТИЕ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МОЛОДЁЖИ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В ЖИЗНИ ПОСЁЛКА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>
          <a:xfrm>
            <a:off x="9744075" y="209551"/>
            <a:ext cx="1715866" cy="1507121"/>
          </a:xfrm>
          <a:prstGeom prst="rect">
            <a:avLst/>
          </a:prstGeom>
        </p:spPr>
      </p:pic>
      <p:pic>
        <p:nvPicPr>
          <p:cNvPr id="3074" name="Picture 2" descr="https://sun9-14.userapi.com/impf/DXlz27uCklxMuumU_3tQa5dQvcahop4SzUMPwA/h4DNDW1WAn0.jpg?size=1500x993&amp;quality=96&amp;sign=436c3c3389ae5d2017696b8ca54e8607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8781" y="1443038"/>
            <a:ext cx="3129437" cy="20716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6" name="Picture 4" descr="https://sun9-72.userapi.com/impf/FmmvpiTKpXVYeAhhAVz9QBohjXoJqQ02YHKn6w/Bvy4B_AJLwM.jpg?size=1500x968&amp;quality=96&amp;sign=2a71e2e28af0a18d2080f660ba6983b0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7696" y="1367933"/>
            <a:ext cx="3311880" cy="21372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14990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rgbClr val="F08B15"/>
            </a:gs>
            <a:gs pos="43000">
              <a:schemeClr val="bg1"/>
            </a:gs>
            <a:gs pos="45000">
              <a:schemeClr val="accent2">
                <a:lumMod val="40000"/>
                <a:lumOff val="60000"/>
              </a:schemeClr>
            </a:gs>
            <a:gs pos="58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467458" y="913070"/>
            <a:ext cx="6897928" cy="20839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благодарим всех за поддержку наших идей!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542925"/>
            <a:ext cx="2343150" cy="2265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4202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28700" y="308722"/>
            <a:ext cx="7658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08B15"/>
                </a:solidFill>
              </a:rPr>
              <a:t>Встреча </a:t>
            </a:r>
            <a:r>
              <a:rPr lang="ru-RU" sz="3200" b="1" i="1" dirty="0" smtClean="0">
                <a:solidFill>
                  <a:srgbClr val="F08B15"/>
                </a:solidFill>
              </a:rPr>
              <a:t>«без галстуков» </a:t>
            </a:r>
          </a:p>
          <a:p>
            <a:pPr algn="ctr"/>
            <a:r>
              <a:rPr lang="ru-RU" sz="3200" b="1" i="1" dirty="0" smtClean="0">
                <a:solidFill>
                  <a:srgbClr val="F08B15"/>
                </a:solidFill>
              </a:rPr>
              <a:t>с </a:t>
            </a:r>
            <a:r>
              <a:rPr lang="ru-RU" sz="3200" b="1" i="1" dirty="0" smtClean="0">
                <a:solidFill>
                  <a:srgbClr val="F08B15"/>
                </a:solidFill>
              </a:rPr>
              <a:t>А. В. </a:t>
            </a:r>
            <a:r>
              <a:rPr lang="ru-RU" sz="3200" b="1" i="1" dirty="0" err="1" smtClean="0">
                <a:solidFill>
                  <a:srgbClr val="F08B15"/>
                </a:solidFill>
              </a:rPr>
              <a:t>Вершининым</a:t>
            </a:r>
            <a:endParaRPr lang="ru-RU" sz="3200" b="1" i="1" dirty="0">
              <a:solidFill>
                <a:srgbClr val="F08B15"/>
              </a:solidFill>
            </a:endParaRPr>
          </a:p>
        </p:txBody>
      </p:sp>
      <p:pic>
        <p:nvPicPr>
          <p:cNvPr id="4" name="Рисунок 3" descr="ET0LnRbW9wQ.jpg"/>
          <p:cNvPicPr>
            <a:picLocks noChangeAspect="1"/>
          </p:cNvPicPr>
          <p:nvPr/>
        </p:nvPicPr>
        <p:blipFill>
          <a:blip r:embed="rId2" cstate="print"/>
          <a:srcRect t="2361" b="2500"/>
          <a:stretch>
            <a:fillRect/>
          </a:stretch>
        </p:blipFill>
        <p:spPr>
          <a:xfrm>
            <a:off x="661691" y="1896630"/>
            <a:ext cx="2424410" cy="30468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>
          <a:xfrm>
            <a:off x="9867899" y="285751"/>
            <a:ext cx="1572991" cy="1381627"/>
          </a:xfrm>
          <a:prstGeom prst="rect">
            <a:avLst/>
          </a:prstGeom>
        </p:spPr>
      </p:pic>
      <p:pic>
        <p:nvPicPr>
          <p:cNvPr id="34818" name="Picture 2" descr="https://sun9-57.userapi.com/impf/c851120/v851120689/150d33/IeqYcaAQwK4.jpg?size=1280x960&amp;quality=96&amp;sign=e01396466a9642c7158e778497e30a2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1050" y="1743075"/>
            <a:ext cx="4632324" cy="34742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6750" y="442072"/>
            <a:ext cx="841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Праздничный десант. 8 Марта 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2020 </a:t>
            </a:r>
          </a:p>
        </p:txBody>
      </p:sp>
      <p:pic>
        <p:nvPicPr>
          <p:cNvPr id="9" name="Рисунок 8" descr="HABcDkPPZW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6972" y="4031498"/>
            <a:ext cx="3344830" cy="22264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QzrIQv-S-7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9528" y="1624425"/>
            <a:ext cx="3203611" cy="22944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seV4GZqcFC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7209" y="1460425"/>
            <a:ext cx="3590925" cy="23857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>
          <a:xfrm>
            <a:off x="9744075" y="209551"/>
            <a:ext cx="1715866" cy="1507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7275" y="461122"/>
            <a:ext cx="7858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Волонтёрский 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корпус КМП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9382" y="1542455"/>
            <a:ext cx="5961593" cy="33533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>
          <a:xfrm>
            <a:off x="9744075" y="209551"/>
            <a:ext cx="1715866" cy="15071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685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 cstate="print"/>
          <a:srcRect l="19491" t="9899" r="17885" b="26702"/>
          <a:stretch>
            <a:fillRect/>
          </a:stretch>
        </p:blipFill>
        <p:spPr bwMode="auto">
          <a:xfrm>
            <a:off x="1605844" y="4175931"/>
            <a:ext cx="3188979" cy="19391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3" cstate="print"/>
          <a:srcRect l="20745" b="7092"/>
          <a:stretch>
            <a:fillRect/>
          </a:stretch>
        </p:blipFill>
        <p:spPr bwMode="auto">
          <a:xfrm>
            <a:off x="5953125" y="1552575"/>
            <a:ext cx="2238375" cy="14759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4" cstate="print"/>
          <a:srcRect l="23269" r="16346"/>
          <a:stretch>
            <a:fillRect/>
          </a:stretch>
        </p:blipFill>
        <p:spPr bwMode="auto">
          <a:xfrm>
            <a:off x="5810250" y="3335675"/>
            <a:ext cx="3019425" cy="281268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90525" y="261097"/>
            <a:ext cx="88677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За первые три месяца в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олонтёрами 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выполнено более 2500 заявок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>
          <a:xfrm>
            <a:off x="9744075" y="209551"/>
            <a:ext cx="1715866" cy="1507121"/>
          </a:xfrm>
          <a:prstGeom prst="rect">
            <a:avLst/>
          </a:prstGeom>
        </p:spPr>
      </p:pic>
      <p:pic>
        <p:nvPicPr>
          <p:cNvPr id="30722" name="Picture 2" descr="https://sun9-45.userapi.com/impf/c857336/v857336146/15059d/BYuXJMxD1qw.jpg?size=2560x1702&amp;quality=96&amp;sign=37beb12f631255b7509772916dd84f72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2259" y="1439863"/>
            <a:ext cx="3409316" cy="22666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70685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playback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181224" y="483394"/>
            <a:ext cx="7724774" cy="579358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70685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7676" y="261097"/>
            <a:ext cx="8515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08B15"/>
                </a:solidFill>
              </a:rPr>
              <a:t> 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Активисты волонтёрского корпуса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2022475" y="104351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>
          <a:xfrm>
            <a:off x="9744075" y="209551"/>
            <a:ext cx="1715866" cy="15071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685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>
                <a:lumMod val="8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975" y="1009650"/>
            <a:ext cx="9982200" cy="266599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ТВОРЧЕСКИЕ ПРОЕКТЫ 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И ПОБЕДЫ В КОНКУРСАХ 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НА ПОЛУЧЕНИЕ 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</a:rPr>
              <a:t>ГРАНТОВОЙ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ПОДДЕРЖКИ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>
          <a:xfrm>
            <a:off x="9744075" y="209551"/>
            <a:ext cx="1715866" cy="15071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990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1848</TotalTime>
  <Words>106</Words>
  <Application>Microsoft Office PowerPoint</Application>
  <PresentationFormat>Произвольный</PresentationFormat>
  <Paragraphs>32</Paragraphs>
  <Slides>25</Slides>
  <Notes>3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Эркер</vt:lpstr>
      <vt:lpstr>  ОТЧЁТНАЯ СЕССИЯ  КРАСНООБСКОГО МОЛОДЁЖНОГО ПАРЛАМЕНТА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ТВОРЧЕСКИЕ ПРОЕКТЫ  И ПОБЕДЫ В КОНКУРСАХ  НА ПОЛУЧЕНИЕ  ГРАНТОВОЙ ПОДДЕРЖКИ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ПРОЕКТ  ЕЛИЗАВЕТЫ ВОДНЕВОЙ</vt:lpstr>
      <vt:lpstr>Завершилась серия наших побед – получением ещё одного гранта…</vt:lpstr>
      <vt:lpstr>Слайд 20</vt:lpstr>
      <vt:lpstr>МИСТЕР ВЫПУСКНИК</vt:lpstr>
      <vt:lpstr>УЧАСТИЕ МОЛОДЁЖИ В ЖИЗНИ ПОСЁЛКА</vt:lpstr>
      <vt:lpstr>УЧАСТИЕ МОЛОДЁЖИ В ЖИЗНИ ПОСЁЛКА</vt:lpstr>
      <vt:lpstr>УЧАСТИЕ МОЛОДЁЖИ В ЖИЗНИ ПОСЁЛКА</vt:lpstr>
      <vt:lpstr>Мы благодарим всех за поддержку наших идей!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ОТЧЁТНАЯ СЕССИЯ КРАСНООСБОГО МОЛОДЁЖНОГО ПАРЛАМЕНТА</dc:title>
  <dc:creator>Пользователь Windows</dc:creator>
  <cp:lastModifiedBy>Geydarova</cp:lastModifiedBy>
  <cp:revision>183</cp:revision>
  <dcterms:created xsi:type="dcterms:W3CDTF">2020-03-02T13:06:35Z</dcterms:created>
  <dcterms:modified xsi:type="dcterms:W3CDTF">2021-03-04T04:26:14Z</dcterms:modified>
</cp:coreProperties>
</file>